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76" r:id="rId2"/>
    <p:sldId id="277" r:id="rId3"/>
    <p:sldId id="283" r:id="rId4"/>
    <p:sldId id="256" r:id="rId5"/>
    <p:sldId id="258" r:id="rId6"/>
    <p:sldId id="280" r:id="rId7"/>
    <p:sldId id="259" r:id="rId8"/>
    <p:sldId id="281" r:id="rId9"/>
    <p:sldId id="261" r:id="rId10"/>
    <p:sldId id="262" r:id="rId11"/>
    <p:sldId id="264" r:id="rId12"/>
    <p:sldId id="263" r:id="rId13"/>
    <p:sldId id="266" r:id="rId14"/>
    <p:sldId id="271" r:id="rId15"/>
    <p:sldId id="282" r:id="rId16"/>
    <p:sldId id="272" r:id="rId17"/>
    <p:sldId id="278" r:id="rId18"/>
    <p:sldId id="279" r:id="rId19"/>
  </p:sldIdLst>
  <p:sldSz cx="9144000" cy="6858000" type="screen4x3"/>
  <p:notesSz cx="6858000" cy="9144000"/>
  <p:custDataLst>
    <p:tags r:id="rId21"/>
  </p:custData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1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8E2BA-A3AB-4517-A621-0674ACFFC222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0FFB4-DF87-48F8-8DBB-E75561FAE6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8627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0FFB4-DF87-48F8-8DBB-E75561FAE618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1027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2A7A-EF54-4958-8D68-4CE16F1750B9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F6A5-5B22-457E-B10F-45AB57B519CC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2A7A-EF54-4958-8D68-4CE16F1750B9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F6A5-5B22-457E-B10F-45AB57B519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2A7A-EF54-4958-8D68-4CE16F1750B9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F6A5-5B22-457E-B10F-45AB57B519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2A7A-EF54-4958-8D68-4CE16F1750B9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F6A5-5B22-457E-B10F-45AB57B519C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2A7A-EF54-4958-8D68-4CE16F1750B9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F6A5-5B22-457E-B10F-45AB57B519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2A7A-EF54-4958-8D68-4CE16F1750B9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F6A5-5B22-457E-B10F-45AB57B519C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2A7A-EF54-4958-8D68-4CE16F1750B9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F6A5-5B22-457E-B10F-45AB57B519C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2A7A-EF54-4958-8D68-4CE16F1750B9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F6A5-5B22-457E-B10F-45AB57B519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2A7A-EF54-4958-8D68-4CE16F1750B9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F6A5-5B22-457E-B10F-45AB57B519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2A7A-EF54-4958-8D68-4CE16F1750B9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F6A5-5B22-457E-B10F-45AB57B519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B2A7A-EF54-4958-8D68-4CE16F1750B9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5F6A5-5B22-457E-B10F-45AB57B519CC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C0B2A7A-EF54-4958-8D68-4CE16F1750B9}" type="datetimeFigureOut">
              <a:rPr lang="es-ES" smtClean="0"/>
              <a:t>15/01/2021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CA5F6A5-5B22-457E-B10F-45AB57B519C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2.emf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2.emf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2.emf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.emf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2.emf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2.emf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 hidden="1"/>
          <p:cNvSpPr/>
          <p:nvPr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s-ES" sz="4000" b="1" dirty="0">
              <a:latin typeface="Trebuchet MS"/>
              <a:ea typeface="+mj-ea"/>
              <a:cs typeface="+mj-cs"/>
              <a:sym typeface="Trebuchet M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458200" cy="1222375"/>
          </a:xfrm>
        </p:spPr>
        <p:txBody>
          <a:bodyPr/>
          <a:lstStyle/>
          <a:p>
            <a:pPr marL="182880" indent="0" algn="ctr">
              <a:buNone/>
            </a:pPr>
            <a:r>
              <a:rPr lang="es-E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s-E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s-E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MEMORIA DE ACTIVIDADES AMPA ESCOLAPIAS CARABANCHEL </a:t>
            </a:r>
            <a:br>
              <a:rPr lang="es-E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s-E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s-E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s-E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CURSO 2018-2019</a:t>
            </a:r>
            <a:endParaRPr lang="es-E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962" y="5157192"/>
            <a:ext cx="1769364" cy="1623060"/>
          </a:xfrm>
          <a:prstGeom prst="rect">
            <a:avLst/>
          </a:prstGeom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455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 hidden="1"/>
          <p:cNvSpPr/>
          <p:nvPr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s-ES" sz="4800" b="1" dirty="0">
              <a:latin typeface="Trebuchet MS"/>
              <a:ea typeface="+mj-ea"/>
              <a:cs typeface="+mj-cs"/>
              <a:sym typeface="Trebuchet M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0752" y="44624"/>
            <a:ext cx="8925744" cy="1222375"/>
          </a:xfrm>
        </p:spPr>
        <p:txBody>
          <a:bodyPr/>
          <a:lstStyle/>
          <a:p>
            <a:pPr marL="182880" indent="0" algn="ctr">
              <a:buNone/>
            </a:pPr>
            <a:r>
              <a:rPr lang="es-ES" sz="4800" dirty="0" smtClean="0"/>
              <a:t>FELICITACIÓN NAVIDEÑA A PADRES Y PERSONAL DEL CENTRO</a:t>
            </a:r>
            <a:endParaRPr lang="es-ES" sz="4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8880"/>
            <a:ext cx="5824339" cy="43656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81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 hidden="1"/>
          <p:cNvSpPr/>
          <p:nvPr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s-ES" sz="4800" b="1" dirty="0">
              <a:latin typeface="Trebuchet MS"/>
              <a:ea typeface="+mj-ea"/>
              <a:cs typeface="+mj-cs"/>
              <a:sym typeface="Trebuchet M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46524" y="0"/>
            <a:ext cx="6696744" cy="1222375"/>
          </a:xfrm>
        </p:spPr>
        <p:txBody>
          <a:bodyPr/>
          <a:lstStyle/>
          <a:p>
            <a:pPr marL="182880" indent="0">
              <a:buNone/>
            </a:pPr>
            <a:r>
              <a:rPr lang="es-ES" sz="4800" dirty="0" smtClean="0"/>
              <a:t>TALLER DE NAVIDAD</a:t>
            </a:r>
            <a:endParaRPr lang="es-ES" sz="4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77" y="1011760"/>
            <a:ext cx="4051719" cy="572960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63" name="Picture 3" descr="C:\Users\mcastilg\AppData\Local\Microsoft\Windows\Temporary Internet Files\Content.IE5\CVTQMYUU\7EAAE231-0E59-4975-9991-5A232577760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30" y="4860548"/>
            <a:ext cx="4715125" cy="1862142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mcastilg\AppData\Local\Microsoft\Windows\Temporary Internet Files\Content.IE5\AW1ZF43X\DE25387A-2883-4D00-A5B8-C6AB2526D8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524" y="991513"/>
            <a:ext cx="2245536" cy="3659319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1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 hidden="1"/>
          <p:cNvSpPr/>
          <p:nvPr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s-ES" sz="4800" b="1" dirty="0">
              <a:latin typeface="Trebuchet MS"/>
              <a:ea typeface="+mj-ea"/>
              <a:cs typeface="+mj-cs"/>
              <a:sym typeface="Trebuchet M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8458200" cy="1222375"/>
          </a:xfrm>
        </p:spPr>
        <p:txBody>
          <a:bodyPr/>
          <a:lstStyle/>
          <a:p>
            <a:pPr marL="182880" indent="0" algn="ctr">
              <a:buNone/>
            </a:pPr>
            <a:r>
              <a:rPr lang="es-ES" sz="4800" dirty="0" smtClean="0"/>
              <a:t>FIESTA DE NAVIDAD</a:t>
            </a:r>
            <a:endParaRPr lang="es-ES" sz="4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033389"/>
            <a:ext cx="4565596" cy="341183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66509"/>
            <a:ext cx="3960440" cy="567485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81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 hidden="1"/>
          <p:cNvSpPr/>
          <p:nvPr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s-ES" sz="4800" b="1" dirty="0">
              <a:latin typeface="Trebuchet MS"/>
              <a:ea typeface="+mj-ea"/>
              <a:cs typeface="+mj-cs"/>
              <a:sym typeface="Trebuchet M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6248" y="-27384"/>
            <a:ext cx="8818240" cy="1222375"/>
          </a:xfrm>
        </p:spPr>
        <p:txBody>
          <a:bodyPr/>
          <a:lstStyle/>
          <a:p>
            <a:pPr marL="182880" indent="0" algn="ctr">
              <a:buNone/>
            </a:pPr>
            <a:r>
              <a:rPr lang="es-ES" sz="4800" dirty="0" smtClean="0"/>
              <a:t>PUERTAS ABIERTAS 2019</a:t>
            </a:r>
            <a:endParaRPr lang="es-ES" sz="4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305" y="836712"/>
            <a:ext cx="4349191" cy="267905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24744"/>
            <a:ext cx="5133975" cy="29813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10787"/>
            <a:ext cx="3724449" cy="283058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20" name="Picture 4" descr="C:\Users\mcastilg\AppData\Local\Microsoft\Windows\Temporary Internet Files\Content.IE5\CVTQMYUU\Cartel_Jornada_Puertas_Abiertas_201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45024"/>
            <a:ext cx="2045237" cy="3126211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77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 hidden="1"/>
          <p:cNvSpPr/>
          <p:nvPr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s-ES" sz="4000" b="1" dirty="0">
              <a:latin typeface="Trebuchet MS"/>
              <a:ea typeface="+mj-ea"/>
              <a:cs typeface="+mj-cs"/>
              <a:sym typeface="Trebuchet MS"/>
            </a:endParaRPr>
          </a:p>
        </p:txBody>
      </p:sp>
      <p:pic>
        <p:nvPicPr>
          <p:cNvPr id="7173" name="Picture 5" descr="C:\Users\mcastilg\AppData\Local\Microsoft\Windows\Temporary Internet Files\Content.IE5\DQG991MP\Segundo taller PN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164" y="3738827"/>
            <a:ext cx="5331677" cy="2995390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-99392"/>
            <a:ext cx="8458200" cy="1222375"/>
          </a:xfrm>
        </p:spPr>
        <p:txBody>
          <a:bodyPr/>
          <a:lstStyle/>
          <a:p>
            <a:pPr marL="182880" indent="0" algn="ctr">
              <a:buNone/>
            </a:pPr>
            <a:r>
              <a:rPr lang="es-ES" sz="4000" dirty="0" smtClean="0"/>
              <a:t>2º TALLER PNL PARA FAMILIAS: LOS JUICIOS EN LA COMUNICACIÓN INTERPERSONAL</a:t>
            </a:r>
            <a:endParaRPr lang="es-ES" sz="40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772816"/>
            <a:ext cx="3995936" cy="277329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77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 hidden="1"/>
          <p:cNvSpPr/>
          <p:nvPr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s-ES" sz="4000" b="1" dirty="0">
              <a:latin typeface="Trebuchet MS"/>
              <a:ea typeface="+mj-ea"/>
              <a:cs typeface="+mj-cs"/>
              <a:sym typeface="Trebuchet M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15" y="2276872"/>
            <a:ext cx="4294090" cy="325731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190401"/>
            <a:ext cx="8458200" cy="1222375"/>
          </a:xfrm>
        </p:spPr>
        <p:txBody>
          <a:bodyPr/>
          <a:lstStyle/>
          <a:p>
            <a:pPr marL="182880" indent="0" algn="ctr">
              <a:buNone/>
            </a:pPr>
            <a:r>
              <a:rPr lang="es-ES" sz="4000" dirty="0" smtClean="0"/>
              <a:t>COLABORACIÓN CON LA GRADUACIÓN DE BACHILLERATO PROMOCIÓN 2019</a:t>
            </a:r>
            <a:endParaRPr lang="es-ES" sz="4000" dirty="0"/>
          </a:p>
        </p:txBody>
      </p:sp>
      <p:pic>
        <p:nvPicPr>
          <p:cNvPr id="4098" name="Picture 2" descr="D:\Mis Cosas-Geles-\AMPA\2016-2017\Fotos varias\2017-05-26-PHOTO-000020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648" y="4724100"/>
            <a:ext cx="2880320" cy="1620180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Mis Cosas-Geles-\AMPA\2016-2017\Fotos varias\2017-05-26-PHOTO-000020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92896"/>
            <a:ext cx="3346626" cy="1882477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n de dibujos graduacion bachillera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24100"/>
            <a:ext cx="2160240" cy="216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36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 hidden="1"/>
          <p:cNvSpPr/>
          <p:nvPr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s-ES" sz="4800" b="1" dirty="0">
              <a:latin typeface="Trebuchet MS"/>
              <a:ea typeface="+mj-ea"/>
              <a:cs typeface="+mj-cs"/>
              <a:sym typeface="Trebuchet M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222375"/>
          </a:xfrm>
        </p:spPr>
        <p:txBody>
          <a:bodyPr/>
          <a:lstStyle/>
          <a:p>
            <a:pPr marL="182880" indent="0" algn="ctr">
              <a:buNone/>
            </a:pPr>
            <a:r>
              <a:rPr lang="es-ES" sz="4800" dirty="0" smtClean="0"/>
              <a:t>FIESTA FIN DE CURSO 2018-19</a:t>
            </a:r>
            <a:endParaRPr lang="es-ES" sz="4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404" y="1268760"/>
            <a:ext cx="6805191" cy="5114408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77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 hidden="1"/>
          <p:cNvSpPr/>
          <p:nvPr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s-ES" sz="4800" b="1" dirty="0">
              <a:latin typeface="Trebuchet MS"/>
              <a:ea typeface="+mj-ea"/>
              <a:cs typeface="+mj-cs"/>
              <a:sym typeface="Trebuchet MS"/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ctrTitle"/>
          </p:nvPr>
        </p:nvSpPr>
        <p:spPr>
          <a:xfrm>
            <a:off x="467544" y="2420888"/>
            <a:ext cx="8458200" cy="1222375"/>
          </a:xfrm>
        </p:spPr>
        <p:txBody>
          <a:bodyPr/>
          <a:lstStyle/>
          <a:p>
            <a:pPr marL="182880" indent="0" algn="ctr">
              <a:buNone/>
            </a:pPr>
            <a:r>
              <a:rPr lang="es-ES" sz="4800" dirty="0" smtClean="0"/>
              <a:t>COLABORACIONES CON EL COLEGIO DURANTE EL CURSO 2018-2019:</a:t>
            </a:r>
            <a:endParaRPr lang="es-ES" sz="48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95536" y="5157192"/>
            <a:ext cx="8458200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es-ES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PROYECTORES </a:t>
            </a:r>
            <a:r>
              <a:rPr lang="es-E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s-E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2.433,19</a:t>
            </a:r>
            <a:r>
              <a:rPr lang="es-E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€)</a:t>
            </a:r>
            <a:endParaRPr lang="es-E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-25623"/>
            <a:ext cx="8458200" cy="122237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s-ES" sz="4800" dirty="0" smtClean="0"/>
              <a:t/>
            </a:r>
            <a:br>
              <a:rPr lang="es-ES" sz="4800" dirty="0" smtClean="0"/>
            </a:br>
            <a:r>
              <a:rPr lang="es-ES" sz="4800" dirty="0" smtClean="0"/>
              <a:t>BANCO DE UNIFORMES</a:t>
            </a:r>
            <a:br>
              <a:rPr lang="es-ES" sz="4800" dirty="0" smtClean="0"/>
            </a:br>
            <a:r>
              <a:rPr lang="es-ES" sz="4800" dirty="0" smtClean="0"/>
              <a:t>* * * *</a:t>
            </a:r>
            <a:br>
              <a:rPr lang="es-ES" sz="4800" dirty="0" smtClean="0"/>
            </a:br>
            <a:endParaRPr lang="es-ES" sz="4800" dirty="0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76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458200" cy="6264696"/>
          </a:xfrm>
        </p:spPr>
        <p:txBody>
          <a:bodyPr/>
          <a:lstStyle/>
          <a:p>
            <a:pPr marL="182880" indent="0" algn="ctr">
              <a:buNone/>
            </a:pPr>
            <a:r>
              <a:rPr lang="es-ES" sz="4800" dirty="0" smtClean="0"/>
              <a:t/>
            </a:r>
            <a:br>
              <a:rPr lang="es-ES" sz="4800" dirty="0" smtClean="0"/>
            </a:br>
            <a:endParaRPr lang="es-ES" sz="4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280" y="2677376"/>
            <a:ext cx="6552728" cy="380766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467544" y="188640"/>
            <a:ext cx="8458200" cy="122237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s-ES" sz="4800" dirty="0" smtClean="0"/>
              <a:t>Porque sin vosotros no sería posible…</a:t>
            </a:r>
          </a:p>
          <a:p>
            <a:pPr marL="182880" indent="0" algn="ctr">
              <a:buFont typeface="Georgia" pitchFamily="18" charset="0"/>
              <a:buNone/>
            </a:pPr>
            <a:r>
              <a:rPr lang="es-ES" sz="4800" dirty="0" smtClean="0"/>
              <a:t>¡¡¡GRACIAS!!!</a:t>
            </a:r>
            <a:endParaRPr lang="es-ES" sz="4800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83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00" y="404664"/>
            <a:ext cx="4318748" cy="609877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5004048" y="1556792"/>
            <a:ext cx="3436105" cy="34554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s-ES" sz="3600" dirty="0" smtClean="0"/>
              <a:t>COMIENZO DE UN NUEVO CURSO </a:t>
            </a:r>
          </a:p>
          <a:p>
            <a:pPr marL="182880" indent="0" algn="ctr">
              <a:buFont typeface="Georgia" pitchFamily="18" charset="0"/>
              <a:buNone/>
            </a:pPr>
            <a:endParaRPr lang="es-ES" sz="3600" dirty="0"/>
          </a:p>
          <a:p>
            <a:pPr marL="182880" indent="0" algn="ctr">
              <a:buFont typeface="Georgia" pitchFamily="18" charset="0"/>
              <a:buNone/>
            </a:pPr>
            <a:r>
              <a:rPr lang="es-ES" sz="3600" dirty="0" smtClean="0"/>
              <a:t>A DISPOSICIÓN DE NUESTROS SOCIOS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90521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3098576" y="4493096"/>
            <a:ext cx="5937920" cy="19602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s-ES" sz="3600" dirty="0" smtClean="0"/>
              <a:t>INCORPORACIÓN DE NUEVAS EMPRESAS COMO COMERCIOS COLABORADORES</a:t>
            </a:r>
            <a:endParaRPr lang="es-E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53" y="4709120"/>
            <a:ext cx="2927479" cy="169884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03920" y="981701"/>
            <a:ext cx="4248472" cy="122237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s-ES" sz="3600" dirty="0" smtClean="0"/>
              <a:t>RENOVACIÓN DEL CARNÉ DE SOCIOS</a:t>
            </a:r>
            <a:endParaRPr lang="es-ES" sz="3600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32352" y="2954920"/>
            <a:ext cx="8760127" cy="76211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s-ES" sz="3600" dirty="0" smtClean="0"/>
              <a:t>SUBVENCIÓN DE 5€ POR ALUMNO PARA SALIDAS Y EXCURSIONES</a:t>
            </a:r>
            <a:endParaRPr lang="es-E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234236"/>
            <a:ext cx="3822911" cy="2330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06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 hidden="1"/>
          <p:cNvSpPr/>
          <p:nvPr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s-ES" sz="4800" b="1" dirty="0">
              <a:latin typeface="Trebuchet MS"/>
              <a:ea typeface="+mj-ea"/>
              <a:cs typeface="+mj-cs"/>
              <a:sym typeface="Trebuchet M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458200" cy="1222375"/>
          </a:xfrm>
        </p:spPr>
        <p:txBody>
          <a:bodyPr/>
          <a:lstStyle/>
          <a:p>
            <a:pPr marL="182880" indent="0" algn="ctr">
              <a:buNone/>
            </a:pPr>
            <a:r>
              <a:rPr lang="es-ES" sz="4800" dirty="0" smtClean="0"/>
              <a:t>TALLER DE TEATRO</a:t>
            </a:r>
            <a:endParaRPr lang="es-ES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731" y="1411015"/>
            <a:ext cx="5457825" cy="5200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2 Rectángulo redondeado"/>
          <p:cNvSpPr/>
          <p:nvPr/>
        </p:nvSpPr>
        <p:spPr>
          <a:xfrm>
            <a:off x="6156176" y="5229200"/>
            <a:ext cx="720080" cy="6480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278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 hidden="1"/>
          <p:cNvSpPr/>
          <p:nvPr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s-ES" sz="4800" b="1" dirty="0">
              <a:latin typeface="Trebuchet MS"/>
              <a:ea typeface="+mj-ea"/>
              <a:cs typeface="+mj-cs"/>
              <a:sym typeface="Trebuchet M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458200" cy="1222375"/>
          </a:xfrm>
        </p:spPr>
        <p:txBody>
          <a:bodyPr/>
          <a:lstStyle/>
          <a:p>
            <a:pPr marL="182880" indent="0" algn="ctr">
              <a:buNone/>
            </a:pPr>
            <a:r>
              <a:rPr lang="es-ES" sz="4800" dirty="0" smtClean="0"/>
              <a:t>FIESTA DE INFANTIL</a:t>
            </a:r>
            <a:endParaRPr lang="es-ES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542" y="1196752"/>
            <a:ext cx="519112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54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 hidden="1"/>
          <p:cNvSpPr/>
          <p:nvPr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s-ES" sz="4800" b="1" dirty="0">
              <a:latin typeface="Trebuchet MS"/>
              <a:ea typeface="+mj-ea"/>
              <a:cs typeface="+mj-cs"/>
              <a:sym typeface="Trebuchet M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-27384"/>
            <a:ext cx="8458200" cy="1222375"/>
          </a:xfrm>
        </p:spPr>
        <p:txBody>
          <a:bodyPr/>
          <a:lstStyle/>
          <a:p>
            <a:pPr marL="182880" indent="0" algn="ctr">
              <a:buNone/>
            </a:pPr>
            <a:r>
              <a:rPr lang="es-ES" sz="4800" dirty="0" smtClean="0"/>
              <a:t>TALLER: PROGRAMACIÓN NEUROLINGÜISTICA (PNL)</a:t>
            </a:r>
            <a:endParaRPr lang="es-ES" sz="4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0" y="1556792"/>
            <a:ext cx="5076825" cy="36766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6" name="Picture 10" descr="C:\Users\mcastilg\AppData\Local\Microsoft\Windows\Temporary Internet Files\Content.IE5\MH3WYM02\Taller_PNL_201811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16888"/>
            <a:ext cx="5003025" cy="2815910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44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 hidden="1"/>
          <p:cNvSpPr/>
          <p:nvPr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s-ES" sz="4800" b="1" dirty="0">
              <a:latin typeface="Trebuchet MS"/>
              <a:ea typeface="+mj-ea"/>
              <a:cs typeface="+mj-cs"/>
              <a:sym typeface="Trebuchet M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818240" cy="1222375"/>
          </a:xfrm>
        </p:spPr>
        <p:txBody>
          <a:bodyPr/>
          <a:lstStyle/>
          <a:p>
            <a:pPr marL="182880" indent="0" algn="ctr">
              <a:buNone/>
            </a:pPr>
            <a:r>
              <a:rPr lang="es-ES" sz="4800" dirty="0" smtClean="0"/>
              <a:t>CUARTO MERCADILLO DEL JUGUETE</a:t>
            </a:r>
            <a:endParaRPr lang="es-ES" sz="4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5042162" cy="391138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31" name="Picture 11" descr="C:\Users\mcastilg\AppData\Local\Microsoft\Windows\Temporary Internet Files\Content.IE5\CVTQMYUU\C67FE68B-C9D5-4F1A-8769-7F3AE535BB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111" y="1700808"/>
            <a:ext cx="3630377" cy="5067484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81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 hidden="1"/>
          <p:cNvSpPr/>
          <p:nvPr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s-ES" sz="4800" b="1" dirty="0">
              <a:latin typeface="Trebuchet MS"/>
              <a:ea typeface="+mj-ea"/>
              <a:cs typeface="+mj-cs"/>
              <a:sym typeface="Trebuchet M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7504" y="-99392"/>
            <a:ext cx="9001000" cy="1222375"/>
          </a:xfrm>
        </p:spPr>
        <p:txBody>
          <a:bodyPr/>
          <a:lstStyle/>
          <a:p>
            <a:pPr marL="182880" indent="0" algn="ctr">
              <a:buNone/>
            </a:pPr>
            <a:r>
              <a:rPr lang="es-ES" sz="4800" dirty="0" smtClean="0"/>
              <a:t>BELÉN DEL COLEGIO Y DECORACIÓN EN PORTERÍA</a:t>
            </a:r>
            <a:endParaRPr lang="es-ES" sz="4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2599150" cy="3709514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5229200"/>
            <a:ext cx="4932040" cy="1222375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es-ES" sz="4800" dirty="0" smtClean="0"/>
              <a:t>LOTERÍA DE NAVIDAD 2018</a:t>
            </a:r>
            <a:endParaRPr lang="es-ES" sz="4800" dirty="0"/>
          </a:p>
        </p:txBody>
      </p:sp>
      <p:pic>
        <p:nvPicPr>
          <p:cNvPr id="14342" name="Picture 6" descr="C:\Users\mcastilg\AppData\Local\Microsoft\Windows\Temporary Internet Files\Content.IE5\AW1ZF43X\67E7A7E6-5994-4163-B7AC-0288D214C8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7700"/>
            <a:ext cx="3528392" cy="5063164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2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 hidden="1"/>
          <p:cNvSpPr/>
          <p:nvPr>
            <p:custDataLst>
              <p:tags r:id="rId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s-ES" sz="4800" b="1" dirty="0">
              <a:latin typeface="Trebuchet MS"/>
              <a:ea typeface="+mj-ea"/>
              <a:cs typeface="+mj-cs"/>
              <a:sym typeface="Trebuchet MS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458200" cy="1222375"/>
          </a:xfrm>
        </p:spPr>
        <p:txBody>
          <a:bodyPr/>
          <a:lstStyle/>
          <a:p>
            <a:pPr marL="182880" indent="0" algn="ctr">
              <a:buNone/>
            </a:pPr>
            <a:r>
              <a:rPr lang="es-ES" sz="4800" dirty="0" smtClean="0"/>
              <a:t>CONCURSOS NAVIDEÑOS 2018</a:t>
            </a:r>
            <a:endParaRPr lang="es-ES" sz="4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499024" cy="4779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81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1kull6PReiM3BZ0iJ5gN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dQpXRQTI.gcHvnOeAeK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K8BAfvTbeW5nR52t.cx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H5IuhqQSCGi4r6WXFCc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H5IuhqQSCGi4r6WXFCc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pQWKvFQXeuziAgWheVe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slvWZCDRQSbpqa5UtupX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7NT5ufRAew7hKLIskTu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gOeZAtmTAydCL6Fagkwt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p8f1ma8RcSiC..rwlMw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OzqoACQ526kpRSPP9Qc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JI2dUcR_GhAKgX_0aB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Cp5GQAaT1myspGyDj9BI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UobGjyR5eJJmPMqbSwS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7WOGQC8RBiBjnkE2BWlFA"/>
</p:tagLst>
</file>

<file path=ppt/theme/theme1.xml><?xml version="1.0" encoding="utf-8"?>
<a:theme xmlns:a="http://schemas.openxmlformats.org/drawingml/2006/main" name="Transmisión de listas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184</TotalTime>
  <Words>131</Words>
  <Application>Microsoft Office PowerPoint</Application>
  <PresentationFormat>Presentación en pantalla (4:3)</PresentationFormat>
  <Paragraphs>28</Paragraphs>
  <Slides>18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Calibri</vt:lpstr>
      <vt:lpstr>Georgia</vt:lpstr>
      <vt:lpstr>Trebuchet MS</vt:lpstr>
      <vt:lpstr>Transmisión de listas</vt:lpstr>
      <vt:lpstr> MEMORIA DE ACTIVIDADES AMPA ESCOLAPIAS CARABANCHEL   CURSO 2018-2019</vt:lpstr>
      <vt:lpstr>Presentación de PowerPoint</vt:lpstr>
      <vt:lpstr>Presentación de PowerPoint</vt:lpstr>
      <vt:lpstr>TALLER DE TEATRO</vt:lpstr>
      <vt:lpstr>FIESTA DE INFANTIL</vt:lpstr>
      <vt:lpstr>TALLER: PROGRAMACIÓN NEUROLINGÜISTICA (PNL)</vt:lpstr>
      <vt:lpstr>CUARTO MERCADILLO DEL JUGUETE</vt:lpstr>
      <vt:lpstr>BELÉN DEL COLEGIO Y DECORACIÓN EN PORTERÍA</vt:lpstr>
      <vt:lpstr>CONCURSOS NAVIDEÑOS 2018</vt:lpstr>
      <vt:lpstr>FELICITACIÓN NAVIDEÑA A PADRES Y PERSONAL DEL CENTRO</vt:lpstr>
      <vt:lpstr>TALLER DE NAVIDAD</vt:lpstr>
      <vt:lpstr>FIESTA DE NAVIDAD</vt:lpstr>
      <vt:lpstr>PUERTAS ABIERTAS 2019</vt:lpstr>
      <vt:lpstr>2º TALLER PNL PARA FAMILIAS: LOS JUICIOS EN LA COMUNICACIÓN INTERPERSONAL</vt:lpstr>
      <vt:lpstr>COLABORACIÓN CON LA GRADUACIÓN DE BACHILLERATO PROMOCIÓN 2019</vt:lpstr>
      <vt:lpstr>FIESTA FIN DE CURSO 2018-19</vt:lpstr>
      <vt:lpstr>COLABORACIONES CON EL COLEGIO DURANTE EL CURSO 2018-2019: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Pablo Garcia del Castillo</dc:creator>
  <cp:lastModifiedBy>Usuario</cp:lastModifiedBy>
  <cp:revision>64</cp:revision>
  <dcterms:created xsi:type="dcterms:W3CDTF">2017-05-27T16:32:36Z</dcterms:created>
  <dcterms:modified xsi:type="dcterms:W3CDTF">2021-01-15T19:28:43Z</dcterms:modified>
</cp:coreProperties>
</file>